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C622C1-F45A-4BB5-9629-A8AA9BC10B64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0358B-E5ED-4297-8D45-5C5C3EBA9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40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A34F9-1683-7662-A790-74EFB870C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0C87E7-B3D9-E0BC-16EF-39914548B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14EC8C-8279-697C-BEAE-C9B00B144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68BB-75E1-4D4F-A90D-89FB074EFC9D}" type="datetime1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846A02-64CF-4476-3C42-3F9EC93C2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2EC0B9-2290-AF28-0D1B-DE4DED8C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4811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8DB49-7C16-89FB-0816-795A6BA26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F07B26-C2BB-8885-F4ED-FBF98E722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A8076E-D5DC-EB1A-F29C-5B2210E30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B49C-6BA6-4EC6-ACAC-6627FD564CB0}" type="datetime1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E84E35-CFF8-0E1B-216B-7525AF248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FEC3E2-87E8-E710-5D3C-DE4342923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6901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D7E5EDC-1145-8A5C-4754-68DE08F7B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4500C81-CCF1-CE2B-DE7E-BB337DAF0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C606F3-DCEF-62AB-4321-E134EE37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CEDB2-D6F0-4179-A1D6-EC7EC23F9EF9}" type="datetime1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4076C1-9EB8-94BC-DAAF-78FE8128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00C434-5377-FEF8-522E-F91D4AD6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42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6B482A-417E-FE5F-4CAC-CF0EF7F24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017235-53D1-3B66-6295-B986C147A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AE1814-4BDB-DE67-A9BA-DBC2FD40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A29FE-3800-4223-B863-066BFEE294BE}" type="datetime1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1E0910-6D0F-C7E4-2104-698870F7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DAD938-3261-F20C-DE80-56BEA7007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1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A5856C-0EFF-8BBC-5657-C81C50E8A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1231C88-8065-B87C-BAAF-1559A44CF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A39D7C-015D-D06B-082A-A0474CB16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E2A9-74EE-4E35-A1D8-2C7403F6A9A3}" type="datetime1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72D1F2-16FB-F9A8-3E0B-9C6BB063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885A18-7198-3049-461F-BDEBB816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81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A1382-DAC7-C9DE-84D7-C3F2241D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1054B8-712D-7BCE-43DD-6AECCE4F6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E7E836-05F6-FFE6-A280-DB798B27B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E0E405-E3B1-9550-8C76-455589F1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9930-C138-4E2B-91E7-F2E87A554B71}" type="datetime1">
              <a:rPr lang="pt-BR" smtClean="0"/>
              <a:t>23/10/2025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CB26D6-74AE-8295-A781-D66694FB1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3B3645-A8EA-F1DA-D56C-DBC2A3FC4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20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583F29-5204-2D57-4C78-5DB3016F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E73B99-4F81-395B-858D-26F006801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21F72D-FAD4-39D3-7119-A6E933DAA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BA3467-CAE3-1990-3908-1F70668D4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34C461-B44A-530D-7A73-C9A3562DD3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B3DE3CE-4428-DBA2-A66F-6FFEEA476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A648F-BDB6-445E-8320-A9CA4E203AA4}" type="datetime1">
              <a:rPr lang="pt-BR" smtClean="0"/>
              <a:t>23/10/2025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E6B6424-E1F8-9CEC-7F0B-A50610DA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FEA56B4-206C-0B92-8333-4A18FF20B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696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23FAD-A589-B491-B1D5-1A52896E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E85C76-1E53-BCE9-3F1D-711AC095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E07-A99E-4E1A-A11F-8E25E6835CAE}" type="datetime1">
              <a:rPr lang="pt-BR" smtClean="0"/>
              <a:t>23/10/2025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EC9D7D-E9C9-E4BB-013E-B7D101653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8032A54-DD66-C2F7-8E07-841121754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701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0598586-F943-E863-4E52-2CA632B9C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98E2-2DCB-4080-916C-AFC4B04CA634}" type="datetime1">
              <a:rPr lang="pt-BR" smtClean="0"/>
              <a:t>23/10/2025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4C98B40-67C2-00B0-E2A5-CAB55712C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AD75C4-6966-DABE-1CE4-179E07E80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3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D928-3D13-2DDD-B005-E4D20D162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FF3267-888A-4113-67AB-F34CC32C4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A9E8E9A-D14C-589C-DBDC-C775B379C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28F2E6-E7B4-D522-B189-B5EFF7ED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94BD-3082-4BA2-8382-CB826D610502}" type="datetime1">
              <a:rPr lang="pt-BR" smtClean="0"/>
              <a:t>23/10/2025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B21F34-6E32-E266-C3BF-743A5513A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7C209E-657D-500F-C8DE-49942795C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591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C128D-3222-AABB-CBAA-81011EC19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7A7D633-2FB8-8D92-E3F0-EE0DDD1B4A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1BFD0FB-7843-98DD-9384-D13305A62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B4F2E5-A9B0-6DF4-32DB-18E8A0992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7E34-32AC-4608-B7B4-9728EBBAB620}" type="datetime1">
              <a:rPr lang="pt-BR" smtClean="0"/>
              <a:t>23/10/2025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9BCC16-DDC3-06CE-1778-F0E7CF04B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8ACA01-609B-F3E2-9019-8562D9235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46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8D8480B-0B66-8808-F32D-833FC2C4E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C272E6-A4BE-8E69-3F47-B049561AD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D57479-3757-2E5F-FF54-F07AF4CE16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98DAB-DA62-440F-A427-2B3E31FA8B02}" type="datetime1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8F95E0-A2DD-FA63-6B69-14CDB5FA5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FC3920-335F-72F3-D954-3D7075151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F436A-5FF0-44C8-96C7-1EC3E68937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2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TÍTULO</a:t>
            </a:r>
          </a:p>
        </p:txBody>
      </p:sp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Autores</a:t>
            </a:r>
          </a:p>
        </p:txBody>
      </p:sp>
      <p:pic>
        <p:nvPicPr>
          <p:cNvPr id="3" name="Imagem 2" descr="Uma imagem contendo Interface gráfica do usuário">
            <a:extLst>
              <a:ext uri="{FF2B5EF4-FFF2-40B4-BE49-F238E27FC236}">
                <a16:creationId xmlns:a16="http://schemas.microsoft.com/office/drawing/2014/main" id="{6B42ABB8-C135-CA0C-A99D-0B085CA48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5637"/>
            <a:ext cx="12192000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303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Introdução</a:t>
            </a:r>
          </a:p>
        </p:txBody>
      </p:sp>
      <p:sp>
        <p:nvSpPr>
          <p:cNvPr id="8" name="Subtítul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" name="Imagem 1" descr="Uma imagem contendo Interface gráfica do usuário">
            <a:extLst>
              <a:ext uri="{FF2B5EF4-FFF2-40B4-BE49-F238E27FC236}">
                <a16:creationId xmlns:a16="http://schemas.microsoft.com/office/drawing/2014/main" id="{586D14FD-5F83-0897-833A-DF4810638E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5637"/>
            <a:ext cx="12192000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96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Objetivo</a:t>
            </a:r>
          </a:p>
        </p:txBody>
      </p:sp>
      <p:sp>
        <p:nvSpPr>
          <p:cNvPr id="8" name="Subtítul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" name="Imagem 1" descr="Uma imagem contendo Interface gráfica do usuário">
            <a:extLst>
              <a:ext uri="{FF2B5EF4-FFF2-40B4-BE49-F238E27FC236}">
                <a16:creationId xmlns:a16="http://schemas.microsoft.com/office/drawing/2014/main" id="{7A489DF1-25BD-FF48-3226-4CE85F792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5637"/>
            <a:ext cx="12192000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1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Metodologia</a:t>
            </a:r>
          </a:p>
        </p:txBody>
      </p:sp>
      <p:sp>
        <p:nvSpPr>
          <p:cNvPr id="8" name="Subtítul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" name="Imagem 1" descr="Uma imagem contendo Interface gráfica do usuário">
            <a:extLst>
              <a:ext uri="{FF2B5EF4-FFF2-40B4-BE49-F238E27FC236}">
                <a16:creationId xmlns:a16="http://schemas.microsoft.com/office/drawing/2014/main" id="{541A58ED-427B-0981-B0CE-23F6977A3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5637"/>
            <a:ext cx="12192000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5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Resultados e Discussão</a:t>
            </a:r>
          </a:p>
        </p:txBody>
      </p:sp>
      <p:sp>
        <p:nvSpPr>
          <p:cNvPr id="8" name="Subtítul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" name="Imagem 1" descr="Uma imagem contendo Interface gráfica do usuário">
            <a:extLst>
              <a:ext uri="{FF2B5EF4-FFF2-40B4-BE49-F238E27FC236}">
                <a16:creationId xmlns:a16="http://schemas.microsoft.com/office/drawing/2014/main" id="{0FDC19F8-31B5-FA3E-4BFC-D8417E0201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5637"/>
            <a:ext cx="12192000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369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Conclusão</a:t>
            </a:r>
          </a:p>
        </p:txBody>
      </p:sp>
      <p:sp>
        <p:nvSpPr>
          <p:cNvPr id="8" name="Subtítul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" name="Imagem 1" descr="Uma imagem contendo Interface gráfica do usuário">
            <a:extLst>
              <a:ext uri="{FF2B5EF4-FFF2-40B4-BE49-F238E27FC236}">
                <a16:creationId xmlns:a16="http://schemas.microsoft.com/office/drawing/2014/main" id="{91BF9033-0413-002B-BF0A-5D59BCBFCE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5637"/>
            <a:ext cx="12192000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561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Referências</a:t>
            </a:r>
          </a:p>
        </p:txBody>
      </p:sp>
      <p:sp>
        <p:nvSpPr>
          <p:cNvPr id="8" name="Subtítul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" name="Imagem 1" descr="Uma imagem contendo Interface gráfica do usuário">
            <a:extLst>
              <a:ext uri="{FF2B5EF4-FFF2-40B4-BE49-F238E27FC236}">
                <a16:creationId xmlns:a16="http://schemas.microsoft.com/office/drawing/2014/main" id="{69F21FF7-778E-F35B-D194-C7F54C0CF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5637"/>
            <a:ext cx="12192000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801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TÍTULO</vt:lpstr>
      <vt:lpstr>Introdução</vt:lpstr>
      <vt:lpstr>Objetivo</vt:lpstr>
      <vt:lpstr>Metodologia</vt:lpstr>
      <vt:lpstr>Resultados e Discussão</vt:lpstr>
      <vt:lpstr>Conclusão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Balcao</dc:creator>
  <cp:lastModifiedBy>Paula</cp:lastModifiedBy>
  <cp:revision>3</cp:revision>
  <dcterms:created xsi:type="dcterms:W3CDTF">2024-09-19T20:43:24Z</dcterms:created>
  <dcterms:modified xsi:type="dcterms:W3CDTF">2025-10-23T14:45:55Z</dcterms:modified>
</cp:coreProperties>
</file>