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6" roundtripDataSignature="AMtx7mhkuZihGBmaANZV4FZWFzRMd3nbU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256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customschemas.google.com/relationships/presentationmetadata" Target="metadata"/><Relationship Id="rId10" Type="http://schemas.openxmlformats.org/officeDocument/2006/relationships/tableStyles" Target="tableStyles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857250" y="1496485"/>
            <a:ext cx="5143500" cy="3183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1"/>
              <a:buFont typeface="Calibri"/>
              <a:buNone/>
              <a:defRPr sz="80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"/>
              <a:buNone/>
              <a:defRPr sz="32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67"/>
              <a:buNone/>
              <a:defRPr sz="267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1"/>
              <a:buNone/>
              <a:defRPr sz="241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14"/>
              <a:buNone/>
              <a:defRPr sz="214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14"/>
              <a:buNone/>
              <a:defRPr sz="214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14"/>
              <a:buNone/>
              <a:defRPr sz="214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14"/>
              <a:buNone/>
              <a:defRPr sz="214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14"/>
              <a:buNone/>
              <a:defRPr sz="214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14"/>
              <a:buNone/>
              <a:defRPr sz="214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471488" y="8475137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2271713" y="8475137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4843463" y="8475137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528108" y="2377546"/>
            <a:ext cx="5801784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471488" y="8475137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2271713" y="8475137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4843463" y="8475137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is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1772578" y="3622016"/>
            <a:ext cx="774911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-1227797" y="2186121"/>
            <a:ext cx="774911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471488" y="8475137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2271713" y="8475137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4843463" y="8475137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471488" y="8475137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2271713" y="8475137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4843463" y="8475137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467918" y="2279653"/>
            <a:ext cx="5915025" cy="3803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1"/>
              <a:buFont typeface="Calibri"/>
              <a:buNone/>
              <a:defRPr sz="80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467918" y="6119288"/>
            <a:ext cx="5915025" cy="2000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320"/>
              <a:buNone/>
              <a:defRPr sz="32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67"/>
              <a:buNone/>
              <a:defRPr sz="267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41"/>
              <a:buNone/>
              <a:defRPr sz="241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14"/>
              <a:buNone/>
              <a:defRPr sz="214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14"/>
              <a:buNone/>
              <a:defRPr sz="214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14"/>
              <a:buNone/>
              <a:defRPr sz="214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14"/>
              <a:buNone/>
              <a:defRPr sz="214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14"/>
              <a:buNone/>
              <a:defRPr sz="214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14"/>
              <a:buNone/>
              <a:defRPr sz="214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471488" y="8475137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2271713" y="8475137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4843463" y="8475137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3471863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471488" y="8475137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2271713" y="8475137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4843463" y="8475137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472382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472381" y="2241552"/>
            <a:ext cx="2901255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"/>
              <a:buNone/>
              <a:defRPr sz="32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67"/>
              <a:buNone/>
              <a:defRPr sz="267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1"/>
              <a:buNone/>
              <a:defRPr sz="241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14"/>
              <a:buNone/>
              <a:defRPr sz="214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14"/>
              <a:buNone/>
              <a:defRPr sz="214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14"/>
              <a:buNone/>
              <a:defRPr sz="214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14"/>
              <a:buNone/>
              <a:defRPr sz="214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14"/>
              <a:buNone/>
              <a:defRPr sz="214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14"/>
              <a:buNone/>
              <a:defRPr sz="214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472381" y="3340101"/>
            <a:ext cx="2901255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3471865" y="2241552"/>
            <a:ext cx="2915543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"/>
              <a:buNone/>
              <a:defRPr sz="32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67"/>
              <a:buNone/>
              <a:defRPr sz="267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1"/>
              <a:buNone/>
              <a:defRPr sz="241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14"/>
              <a:buNone/>
              <a:defRPr sz="214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14"/>
              <a:buNone/>
              <a:defRPr sz="214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14"/>
              <a:buNone/>
              <a:defRPr sz="214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14"/>
              <a:buNone/>
              <a:defRPr sz="214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14"/>
              <a:buNone/>
              <a:defRPr sz="214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14"/>
              <a:buNone/>
              <a:defRPr sz="214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3471865" y="3340101"/>
            <a:ext cx="2915543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471488" y="8475137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2271713" y="8475137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4843463" y="8475137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471488" y="8475137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2271713" y="8475137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4843463" y="8475137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471488" y="8475137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2271713" y="8475137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4843463" y="8475137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472383" y="609600"/>
            <a:ext cx="2211883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8"/>
              <a:buFont typeface="Calibri"/>
              <a:buNone/>
              <a:defRPr sz="428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2915545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55778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28"/>
              <a:buChar char="•"/>
              <a:defRPr sz="428"/>
            </a:lvl1pPr>
            <a:lvl2pPr marL="914400" lvl="1" indent="-25234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74"/>
              <a:buChar char="•"/>
              <a:defRPr sz="374"/>
            </a:lvl2pPr>
            <a:lvl3pPr marL="1371600" lvl="2" indent="-24891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20"/>
              <a:buChar char="•"/>
              <a:defRPr sz="320"/>
            </a:lvl3pPr>
            <a:lvl4pPr marL="1828800" lvl="3" indent="-24555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67"/>
              <a:buChar char="•"/>
              <a:defRPr sz="267"/>
            </a:lvl4pPr>
            <a:lvl5pPr marL="2286000" lvl="4" indent="-24555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67"/>
              <a:buChar char="•"/>
              <a:defRPr sz="267"/>
            </a:lvl5pPr>
            <a:lvl6pPr marL="2743200" lvl="5" indent="-24555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67"/>
              <a:buChar char="•"/>
              <a:defRPr sz="267"/>
            </a:lvl6pPr>
            <a:lvl7pPr marL="3200400" lvl="6" indent="-24555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67"/>
              <a:buChar char="•"/>
              <a:defRPr sz="267"/>
            </a:lvl7pPr>
            <a:lvl8pPr marL="3657600" lvl="7" indent="-24555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67"/>
              <a:buChar char="•"/>
              <a:defRPr sz="267"/>
            </a:lvl8pPr>
            <a:lvl9pPr marL="4114800" lvl="8" indent="-24555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67"/>
              <a:buChar char="•"/>
              <a:defRPr sz="267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472383" y="2743200"/>
            <a:ext cx="2211883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14"/>
              <a:buNone/>
              <a:defRPr sz="214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7"/>
              <a:buNone/>
              <a:defRPr sz="187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1"/>
              <a:buNone/>
              <a:defRPr sz="16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4"/>
              <a:buNone/>
              <a:defRPr sz="134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4"/>
              <a:buNone/>
              <a:defRPr sz="134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4"/>
              <a:buNone/>
              <a:defRPr sz="134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4"/>
              <a:buNone/>
              <a:defRPr sz="134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4"/>
              <a:buNone/>
              <a:defRPr sz="134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4"/>
              <a:buNone/>
              <a:defRPr sz="134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471488" y="8475137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2271713" y="8475137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4843463" y="8475137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472383" y="609600"/>
            <a:ext cx="2211883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8"/>
              <a:buFont typeface="Calibri"/>
              <a:buNone/>
              <a:defRPr sz="428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2915545" y="1316569"/>
            <a:ext cx="3471863" cy="6498167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472383" y="2743200"/>
            <a:ext cx="2211883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14"/>
              <a:buNone/>
              <a:defRPr sz="214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7"/>
              <a:buNone/>
              <a:defRPr sz="187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1"/>
              <a:buNone/>
              <a:defRPr sz="16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4"/>
              <a:buNone/>
              <a:defRPr sz="134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4"/>
              <a:buNone/>
              <a:defRPr sz="134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4"/>
              <a:buNone/>
              <a:defRPr sz="134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4"/>
              <a:buNone/>
              <a:defRPr sz="134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4"/>
              <a:buNone/>
              <a:defRPr sz="134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4"/>
              <a:buNone/>
              <a:defRPr sz="134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471488" y="8475137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2271713" y="8475137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4843463" y="8475137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471488" y="8475137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2271713" y="8475137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4843463" y="8475137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6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6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6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6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6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6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6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6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6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80988162-B8EE-E5E6-A398-705A8EAA04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858000" cy="122791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0</Words>
  <Application>Microsoft Office PowerPoint</Application>
  <PresentationFormat>Apresentação na tela (4:3)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CINTIA CAMPOLINA DUARTE ROCHA</dc:creator>
  <cp:lastModifiedBy>Paula</cp:lastModifiedBy>
  <cp:revision>17</cp:revision>
  <dcterms:created xsi:type="dcterms:W3CDTF">2012-07-30T23:50:35Z</dcterms:created>
  <dcterms:modified xsi:type="dcterms:W3CDTF">2025-10-23T14:35:54Z</dcterms:modified>
</cp:coreProperties>
</file>