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hkuZihGBmaANZV4FZWFzRMd3nb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4" d="100"/>
          <a:sy n="124" d="100"/>
        </p:scale>
        <p:origin x="3968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857250" y="1496485"/>
            <a:ext cx="5143500" cy="3183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1"/>
              <a:buFont typeface="Calibri"/>
              <a:buNone/>
              <a:defRPr sz="80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"/>
              <a:buNone/>
              <a:defRPr sz="32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7"/>
              <a:buNone/>
              <a:defRPr sz="267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1"/>
              <a:buNone/>
              <a:defRPr sz="241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471488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2271713" y="8475137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4843463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471488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2271713" y="8475137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4843463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467918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1"/>
              <a:buFont typeface="Calibri"/>
              <a:buNone/>
              <a:defRPr sz="80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467918" y="6119288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"/>
              <a:buNone/>
              <a:defRPr sz="32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67"/>
              <a:buNone/>
              <a:defRPr sz="267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1"/>
              <a:buNone/>
              <a:defRPr sz="241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14"/>
              <a:buNone/>
              <a:defRPr sz="214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14"/>
              <a:buNone/>
              <a:defRPr sz="214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14"/>
              <a:buNone/>
              <a:defRPr sz="214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14"/>
              <a:buNone/>
              <a:defRPr sz="214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14"/>
              <a:buNone/>
              <a:defRPr sz="214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14"/>
              <a:buNone/>
              <a:defRPr sz="214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471488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2271713" y="8475137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4843463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471488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2271713" y="8475137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4843463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472382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472381" y="2241552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"/>
              <a:buNone/>
              <a:defRPr sz="32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7"/>
              <a:buNone/>
              <a:defRPr sz="267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1"/>
              <a:buNone/>
              <a:defRPr sz="241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472381" y="3340101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3471865" y="2241552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"/>
              <a:buNone/>
              <a:defRPr sz="32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7"/>
              <a:buNone/>
              <a:defRPr sz="267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1"/>
              <a:buNone/>
              <a:defRPr sz="241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3471865" y="3340101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471488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2271713" y="8475137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4843463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471488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2271713" y="8475137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4843463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471488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271713" y="8475137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4843463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472383" y="609600"/>
            <a:ext cx="2211883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8"/>
              <a:buFont typeface="Calibri"/>
              <a:buNone/>
              <a:defRPr sz="4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2915545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5577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28"/>
              <a:buChar char="•"/>
              <a:defRPr sz="428"/>
            </a:lvl1pPr>
            <a:lvl2pPr marL="914400" lvl="1" indent="-25234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74"/>
              <a:buChar char="•"/>
              <a:defRPr sz="374"/>
            </a:lvl2pPr>
            <a:lvl3pPr marL="1371600" lvl="2" indent="-24891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20"/>
              <a:buChar char="•"/>
              <a:defRPr sz="320"/>
            </a:lvl3pPr>
            <a:lvl4pPr marL="1828800" lvl="3" indent="-24555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7"/>
              <a:buChar char="•"/>
              <a:defRPr sz="267"/>
            </a:lvl4pPr>
            <a:lvl5pPr marL="2286000" lvl="4" indent="-24555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7"/>
              <a:buChar char="•"/>
              <a:defRPr sz="267"/>
            </a:lvl5pPr>
            <a:lvl6pPr marL="2743200" lvl="5" indent="-24555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7"/>
              <a:buChar char="•"/>
              <a:defRPr sz="267"/>
            </a:lvl6pPr>
            <a:lvl7pPr marL="3200400" lvl="6" indent="-24555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7"/>
              <a:buChar char="•"/>
              <a:defRPr sz="267"/>
            </a:lvl7pPr>
            <a:lvl8pPr marL="3657600" lvl="7" indent="-24555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7"/>
              <a:buChar char="•"/>
              <a:defRPr sz="267"/>
            </a:lvl8pPr>
            <a:lvl9pPr marL="4114800" lvl="8" indent="-24555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7"/>
              <a:buChar char="•"/>
              <a:defRPr sz="267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472383" y="2743200"/>
            <a:ext cx="2211883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7"/>
              <a:buNone/>
              <a:defRPr sz="187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1"/>
              <a:buNone/>
              <a:defRPr sz="16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4"/>
              <a:buNone/>
              <a:defRPr sz="134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4"/>
              <a:buNone/>
              <a:defRPr sz="134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4"/>
              <a:buNone/>
              <a:defRPr sz="134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4"/>
              <a:buNone/>
              <a:defRPr sz="134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4"/>
              <a:buNone/>
              <a:defRPr sz="134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4"/>
              <a:buNone/>
              <a:defRPr sz="134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471488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2271713" y="8475137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4843463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472383" y="609600"/>
            <a:ext cx="2211883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8"/>
              <a:buFont typeface="Calibri"/>
              <a:buNone/>
              <a:defRPr sz="4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2915545" y="1316569"/>
            <a:ext cx="3471863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472383" y="2743200"/>
            <a:ext cx="2211883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4"/>
              <a:buNone/>
              <a:defRPr sz="214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7"/>
              <a:buNone/>
              <a:defRPr sz="187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1"/>
              <a:buNone/>
              <a:defRPr sz="16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4"/>
              <a:buNone/>
              <a:defRPr sz="134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4"/>
              <a:buNone/>
              <a:defRPr sz="134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4"/>
              <a:buNone/>
              <a:defRPr sz="134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4"/>
              <a:buNone/>
              <a:defRPr sz="134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4"/>
              <a:buNone/>
              <a:defRPr sz="134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4"/>
              <a:buNone/>
              <a:defRPr sz="134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471488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2271713" y="8475137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4843463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71488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2271713" y="8475137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4843463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1772578" y="3622016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1227797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471488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2271713" y="8475137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4843463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71488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2271713" y="8475137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4843463" y="8475137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6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6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6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6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6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6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6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6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709822B-02AE-5395-D8D5-E2D4BA3A8C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16695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0</Words>
  <Application>Microsoft Office PowerPoint</Application>
  <PresentationFormat>Apresentação na tela (4:3)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CINTIA CAMPOLINA DUARTE ROCHA</dc:creator>
  <cp:lastModifiedBy>Paula Gonçalves</cp:lastModifiedBy>
  <cp:revision>18</cp:revision>
  <dcterms:created xsi:type="dcterms:W3CDTF">2012-07-30T23:50:35Z</dcterms:created>
  <dcterms:modified xsi:type="dcterms:W3CDTF">2026-09-15T21:21:59Z</dcterms:modified>
</cp:coreProperties>
</file>